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89" r:id="rId3"/>
    <p:sldId id="291" r:id="rId4"/>
    <p:sldId id="277" r:id="rId5"/>
    <p:sldId id="264" r:id="rId6"/>
    <p:sldId id="279" r:id="rId7"/>
    <p:sldId id="287" r:id="rId8"/>
    <p:sldId id="288" r:id="rId9"/>
    <p:sldId id="290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8D89"/>
    <a:srgbClr val="A09A68"/>
    <a:srgbClr val="C8C0B4"/>
    <a:srgbClr val="F7F4EF"/>
    <a:srgbClr val="DAC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87" autoAdjust="0"/>
    <p:restoredTop sz="94610"/>
  </p:normalViewPr>
  <p:slideViewPr>
    <p:cSldViewPr snapToGrid="0" snapToObjects="1">
      <p:cViewPr varScale="1">
        <p:scale>
          <a:sx n="132" d="100"/>
          <a:sy n="132" d="100"/>
        </p:scale>
        <p:origin x="42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28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49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36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91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03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28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94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01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103119"/>
            <a:ext cx="164592" cy="2776839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2823342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uk-UA" sz="2400" dirty="0" smtClean="0">
                <a:solidFill>
                  <a:srgbClr val="C8C0B4"/>
                </a:solidFill>
                <a:latin typeface="Fixel Variable Light" pitchFamily="2" charset="-52"/>
                <a:ea typeface="Georgia" pitchFamily="34" charset="-122"/>
                <a:cs typeface="Georgia" pitchFamily="34" charset="-120"/>
              </a:rPr>
              <a:t>Дипломна робота</a:t>
            </a:r>
            <a:endParaRPr lang="en-US" sz="2400" dirty="0">
              <a:solidFill>
                <a:srgbClr val="C8C0B4"/>
              </a:solidFill>
              <a:latin typeface="Fixel Variable Light" pitchFamily="2" charset="-5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3249721"/>
            <a:ext cx="8503920" cy="7931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uk-UA" sz="1700" b="1" dirty="0" err="1" smtClean="0">
                <a:solidFill>
                  <a:srgbClr val="988D89"/>
                </a:solidFill>
                <a:latin typeface="Fixel Variable Semi Bold" pitchFamily="2" charset="-52"/>
                <a:ea typeface="Georgia" pitchFamily="34" charset="-122"/>
                <a:cs typeface="Georgia" pitchFamily="34" charset="-120"/>
              </a:rPr>
              <a:t>Проєкт</a:t>
            </a:r>
            <a:r>
              <a:rPr lang="uk-UA" sz="1700" b="1" dirty="0" smtClean="0">
                <a:solidFill>
                  <a:srgbClr val="988D89"/>
                </a:solidFill>
                <a:latin typeface="Fixel Variable Semi Bold" pitchFamily="2" charset="-52"/>
                <a:ea typeface="Georgia" pitchFamily="34" charset="-122"/>
                <a:cs typeface="Georgia" pitchFamily="34" charset="-120"/>
              </a:rPr>
              <a:t> реабілітаційного центру </a:t>
            </a:r>
            <a:r>
              <a:rPr lang="uk-UA" sz="1700" b="1" dirty="0" err="1" smtClean="0">
                <a:solidFill>
                  <a:srgbClr val="988D89"/>
                </a:solidFill>
                <a:latin typeface="Fixel Variable Semi Bold" pitchFamily="2" charset="-52"/>
                <a:ea typeface="Georgia" pitchFamily="34" charset="-122"/>
                <a:cs typeface="Georgia" pitchFamily="34" charset="-120"/>
              </a:rPr>
              <a:t>ортопедично-протезувального</a:t>
            </a:r>
            <a:r>
              <a:rPr lang="uk-UA" sz="1700" b="1" dirty="0" smtClean="0">
                <a:solidFill>
                  <a:srgbClr val="988D89"/>
                </a:solidFill>
                <a:latin typeface="Fixel Variable Semi Bold" pitchFamily="2" charset="-52"/>
                <a:ea typeface="Georgia" pitchFamily="34" charset="-122"/>
                <a:cs typeface="Georgia" pitchFamily="34" charset="-120"/>
              </a:rPr>
              <a:t> профілю</a:t>
            </a:r>
            <a:endParaRPr lang="en-US" sz="1700" dirty="0">
              <a:solidFill>
                <a:srgbClr val="988D89"/>
              </a:solidFill>
              <a:latin typeface="Fixel Variable Semi Bold" pitchFamily="2" charset="-52"/>
            </a:endParaRPr>
          </a:p>
        </p:txBody>
      </p:sp>
      <p:sp>
        <p:nvSpPr>
          <p:cNvPr id="5" name="Text 3"/>
          <p:cNvSpPr/>
          <p:nvPr/>
        </p:nvSpPr>
        <p:spPr>
          <a:xfrm>
            <a:off x="320040" y="382086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Презентаційна доповідь · </a:t>
            </a:r>
            <a:r>
              <a:rPr lang="en-US" sz="11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202</a:t>
            </a:r>
            <a:r>
              <a:rPr lang="ru-RU" sz="11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>
              <a:latin typeface="Fixel Variable" pitchFamily="2" charset="-52"/>
            </a:endParaRPr>
          </a:p>
        </p:txBody>
      </p:sp>
      <p:sp>
        <p:nvSpPr>
          <p:cNvPr id="10" name="Text 3"/>
          <p:cNvSpPr/>
          <p:nvPr/>
        </p:nvSpPr>
        <p:spPr>
          <a:xfrm>
            <a:off x="320040" y="4119500"/>
            <a:ext cx="5486400" cy="823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П</a:t>
            </a:r>
            <a:r>
              <a:rPr lang="uk-UA" sz="1000" dirty="0" err="1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ідготувала</a:t>
            </a:r>
            <a:r>
              <a:rPr lang="uk-UA" sz="10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 студентка 4-го курсу архітектурного факультету</a:t>
            </a:r>
          </a:p>
          <a:p>
            <a:pPr marL="0" indent="0">
              <a:buNone/>
            </a:pPr>
            <a:r>
              <a:rPr lang="uk-UA" sz="1000" dirty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Тараненко </a:t>
            </a:r>
            <a:r>
              <a:rPr lang="uk-UA" sz="10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Єлизавета</a:t>
            </a:r>
          </a:p>
          <a:p>
            <a:pPr marL="0" indent="0">
              <a:buNone/>
            </a:pPr>
            <a:r>
              <a:rPr lang="uk-UA" sz="200" dirty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 </a:t>
            </a:r>
            <a:endParaRPr lang="uk-UA" sz="200" dirty="0" smtClean="0">
              <a:solidFill>
                <a:srgbClr val="C8C0B4"/>
              </a:solidFill>
              <a:latin typeface="Fixel Variable" pitchFamily="2" charset="-52"/>
              <a:ea typeface="Calibri" pitchFamily="34" charset="-122"/>
              <a:cs typeface="Calibri" pitchFamily="34" charset="-120"/>
            </a:endParaRPr>
          </a:p>
          <a:p>
            <a:r>
              <a:rPr lang="uk-UA" sz="10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Керівник – Михайло </a:t>
            </a:r>
            <a:r>
              <a:rPr lang="uk-UA" sz="1000" dirty="0" err="1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Шимонович</a:t>
            </a:r>
            <a:r>
              <a:rPr lang="uk-UA" sz="10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 </a:t>
            </a:r>
            <a:r>
              <a:rPr lang="uk-UA" sz="1000" dirty="0" err="1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Гершензон</a:t>
            </a:r>
            <a:endParaRPr lang="uk-UA" sz="1000" dirty="0" smtClean="0">
              <a:solidFill>
                <a:srgbClr val="C8C0B4"/>
              </a:solidFill>
              <a:latin typeface="Fixel Variable" pitchFamily="2" charset="-52"/>
              <a:ea typeface="Calibri" pitchFamily="34" charset="-122"/>
              <a:cs typeface="Calibri" pitchFamily="34" charset="-120"/>
            </a:endParaRPr>
          </a:p>
          <a:p>
            <a:r>
              <a:rPr lang="uk-UA" sz="1000" dirty="0" smtClean="0">
                <a:solidFill>
                  <a:srgbClr val="C8C0B4"/>
                </a:solidFill>
                <a:latin typeface="Fixel Variable" pitchFamily="2" charset="-52"/>
                <a:ea typeface="Calibri" pitchFamily="34" charset="-122"/>
                <a:cs typeface="Calibri" pitchFamily="34" charset="-120"/>
              </a:rPr>
              <a:t>Майстерня – Давидова Анатолія Миколайовича</a:t>
            </a:r>
            <a:endParaRPr lang="en-US" sz="1000" dirty="0">
              <a:solidFill>
                <a:srgbClr val="C8C0B4"/>
              </a:solidFill>
              <a:latin typeface="Fixel Variable" pitchFamily="2" charset="-52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2"/>
          <a:stretch/>
        </p:blipFill>
        <p:spPr>
          <a:xfrm>
            <a:off x="3276284" y="157514"/>
            <a:ext cx="5703124" cy="2851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2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локація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5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2" y="640080"/>
            <a:ext cx="6117241" cy="4320370"/>
          </a:xfrm>
          <a:prstGeom prst="rect">
            <a:avLst/>
          </a:prstGeom>
        </p:spPr>
      </p:pic>
      <p:pic>
        <p:nvPicPr>
          <p:cNvPr id="7" name="Запись экрана 2026-06-24 05155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11601" y="1928294"/>
            <a:ext cx="2321938" cy="139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6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2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локація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5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08" y="640081"/>
            <a:ext cx="2910454" cy="4116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01" y="3000984"/>
            <a:ext cx="1241360" cy="17558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8" t="29843" r="16248" b="10987"/>
          <a:stretch/>
        </p:blipFill>
        <p:spPr>
          <a:xfrm>
            <a:off x="2633155" y="3000983"/>
            <a:ext cx="3004959" cy="17558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186" y="640080"/>
            <a:ext cx="4291928" cy="23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458200" y="4823829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uk-UA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15" name="Text 1"/>
          <p:cNvSpPr/>
          <p:nvPr/>
        </p:nvSpPr>
        <p:spPr>
          <a:xfrm>
            <a:off x="530352" y="237744"/>
            <a:ext cx="33008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планування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13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809" y="928063"/>
            <a:ext cx="2514618" cy="3556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27" y="928063"/>
            <a:ext cx="2514618" cy="35568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810" y="997506"/>
            <a:ext cx="2514556" cy="3556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366" y="928063"/>
            <a:ext cx="2491066" cy="35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9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ф</a:t>
            </a: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ункціональне зонування + горизонтальні комунікації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uk-UA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1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51" y="817055"/>
            <a:ext cx="2794989" cy="3953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024" y="817055"/>
            <a:ext cx="2794989" cy="39534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2801" y="817055"/>
            <a:ext cx="1422343" cy="11082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785" y="3946333"/>
            <a:ext cx="1438278" cy="8241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01" y="1955404"/>
            <a:ext cx="1986262" cy="11172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9" b="9637"/>
          <a:stretch/>
        </p:blipFill>
        <p:spPr>
          <a:xfrm>
            <a:off x="3602801" y="3095480"/>
            <a:ext cx="1986263" cy="828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2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в</a:t>
            </a: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ертикальні комунікації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13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34" y="789480"/>
            <a:ext cx="5789236" cy="3924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70" y="789479"/>
            <a:ext cx="2774290" cy="39241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171" y="789478"/>
            <a:ext cx="2770089" cy="391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2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 err="1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інноваційність</a:t>
            </a: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, технологічність та безпека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5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3"/>
          <a:stretch/>
        </p:blipFill>
        <p:spPr>
          <a:xfrm>
            <a:off x="466344" y="1505109"/>
            <a:ext cx="4123018" cy="24689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1"/>
          <a:stretch/>
        </p:blipFill>
        <p:spPr>
          <a:xfrm>
            <a:off x="4659926" y="1505109"/>
            <a:ext cx="4067385" cy="246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 t="7569" r="9006" b="12394"/>
          <a:stretch/>
        </p:blipFill>
        <p:spPr>
          <a:xfrm>
            <a:off x="4288420" y="179871"/>
            <a:ext cx="4508339" cy="2748988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2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матеріали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5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2" r="8437" b="11551"/>
          <a:stretch/>
        </p:blipFill>
        <p:spPr>
          <a:xfrm>
            <a:off x="466344" y="2279709"/>
            <a:ext cx="5037418" cy="247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9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41248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 smtClean="0">
                <a:solidFill>
                  <a:srgbClr val="C8C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2" name="Text 1"/>
          <p:cNvSpPr/>
          <p:nvPr/>
        </p:nvSpPr>
        <p:spPr>
          <a:xfrm>
            <a:off x="530352" y="2377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900" b="1" kern="0" spc="300" dirty="0" smtClean="0">
                <a:solidFill>
                  <a:srgbClr val="988D89"/>
                </a:solidFill>
                <a:latin typeface="Fixel Variable Medium" pitchFamily="2" charset="-52"/>
                <a:ea typeface="Calibri" pitchFamily="34" charset="-122"/>
                <a:cs typeface="Calibri" pitchFamily="34" charset="-120"/>
              </a:rPr>
              <a:t>середовище</a:t>
            </a:r>
            <a:endParaRPr lang="en-US" sz="900" dirty="0">
              <a:solidFill>
                <a:srgbClr val="988D89"/>
              </a:solidFill>
              <a:latin typeface="Fixel Variable Medium" pitchFamily="2" charset="-52"/>
            </a:endParaRPr>
          </a:p>
        </p:txBody>
      </p:sp>
      <p:sp>
        <p:nvSpPr>
          <p:cNvPr id="5" name="Shape 0"/>
          <p:cNvSpPr/>
          <p:nvPr/>
        </p:nvSpPr>
        <p:spPr>
          <a:xfrm>
            <a:off x="411480" y="256032"/>
            <a:ext cx="54864" cy="384048"/>
          </a:xfrm>
          <a:prstGeom prst="rect">
            <a:avLst/>
          </a:prstGeom>
          <a:solidFill>
            <a:srgbClr val="A09A68"/>
          </a:solidFill>
          <a:ln w="12700">
            <a:noFill/>
            <a:prstDash val="solid"/>
          </a:ln>
        </p:spPr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0"/>
          <a:stretch/>
        </p:blipFill>
        <p:spPr>
          <a:xfrm>
            <a:off x="530352" y="641213"/>
            <a:ext cx="7010554" cy="420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3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66</Words>
  <Application>Microsoft Office PowerPoint</Application>
  <PresentationFormat>Экран (16:9)</PresentationFormat>
  <Paragraphs>33</Paragraphs>
  <Slides>9</Slides>
  <Notes>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Fixel Variable</vt:lpstr>
      <vt:lpstr>Fixel Variable Light</vt:lpstr>
      <vt:lpstr>Fixel Variable Medium</vt:lpstr>
      <vt:lpstr>Fixel Variable Semi Bold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Формування громадських просторів в сучасній архітектурі українських міст</dc:title>
  <dc:subject>PptxGenJS Presentation</dc:subject>
  <dc:creator>PptxGenJS</dc:creator>
  <cp:lastModifiedBy>Єлизавета Тараненко</cp:lastModifiedBy>
  <cp:revision>104</cp:revision>
  <dcterms:created xsi:type="dcterms:W3CDTF">2026-04-26T10:08:59Z</dcterms:created>
  <dcterms:modified xsi:type="dcterms:W3CDTF">2026-06-24T06:35:20Z</dcterms:modified>
</cp:coreProperties>
</file>