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8" r:id="rId2"/>
    <p:sldId id="266" r:id="rId3"/>
    <p:sldId id="268" r:id="rId4"/>
    <p:sldId id="269" r:id="rId5"/>
    <p:sldId id="256" r:id="rId6"/>
    <p:sldId id="257" r:id="rId7"/>
    <p:sldId id="271" r:id="rId8"/>
    <p:sldId id="270" r:id="rId9"/>
    <p:sldId id="272" r:id="rId10"/>
    <p:sldId id="273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7" r:id="rId19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594" y="-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159" y="243839"/>
            <a:ext cx="6583680" cy="865632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364" y="1176501"/>
            <a:ext cx="5606415" cy="390144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5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1612" y="5159514"/>
            <a:ext cx="4931921" cy="1850887"/>
          </a:xfrm>
        </p:spPr>
        <p:txBody>
          <a:bodyPr>
            <a:normAutofit/>
          </a:bodyPr>
          <a:lstStyle>
            <a:lvl1pPr marL="0" indent="0" algn="ctr">
              <a:spcBef>
                <a:spcPts val="750"/>
              </a:spcBef>
              <a:buNone/>
              <a:defRPr sz="1350">
                <a:solidFill>
                  <a:srgbClr val="FFFFFF"/>
                </a:solidFill>
              </a:defRPr>
            </a:lvl1pPr>
            <a:lvl2pPr marL="257175" indent="0" algn="ctr">
              <a:buNone/>
              <a:defRPr sz="1350"/>
            </a:lvl2pPr>
            <a:lvl3pPr marL="514350" indent="0" algn="ctr">
              <a:buNone/>
              <a:defRPr sz="1350"/>
            </a:lvl3pPr>
            <a:lvl4pPr marL="771525" indent="0" algn="ctr">
              <a:buNone/>
              <a:defRPr sz="1125"/>
            </a:lvl4pPr>
            <a:lvl5pPr marL="1028700" indent="0" algn="ctr">
              <a:buNone/>
              <a:defRPr sz="1125"/>
            </a:lvl5pPr>
            <a:lvl6pPr marL="1285875" indent="0" algn="ctr">
              <a:buNone/>
              <a:defRPr sz="1125"/>
            </a:lvl6pPr>
            <a:lvl7pPr marL="1543050" indent="0" algn="ctr">
              <a:buNone/>
              <a:defRPr sz="1125"/>
            </a:lvl7pPr>
            <a:lvl8pPr marL="1800225" indent="0" algn="ctr">
              <a:buNone/>
              <a:defRPr sz="1125"/>
            </a:lvl8pPr>
            <a:lvl9pPr marL="2057400" indent="0" algn="ctr">
              <a:buNone/>
              <a:defRPr sz="1125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112997" y="4978400"/>
            <a:ext cx="462915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7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8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1016000"/>
            <a:ext cx="1307306" cy="7213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8" y="1016000"/>
            <a:ext cx="4179094" cy="7213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5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00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4" y="1564767"/>
            <a:ext cx="5606415" cy="390144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45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834" y="5539360"/>
            <a:ext cx="4932617" cy="1818408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>
                <a:solidFill>
                  <a:schemeClr val="accent1"/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114425" y="5360544"/>
            <a:ext cx="462915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39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8" y="2743199"/>
            <a:ext cx="2674620" cy="536448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5532" y="2743200"/>
            <a:ext cx="2674620" cy="536448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15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2668681"/>
            <a:ext cx="2674620" cy="10363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3628644"/>
            <a:ext cx="2674620" cy="451104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6410" y="2665376"/>
            <a:ext cx="2674620" cy="10363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6410" y="3625763"/>
            <a:ext cx="2674620" cy="451104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9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96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1463040"/>
            <a:ext cx="2125980" cy="231648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985" y="1463040"/>
            <a:ext cx="3112229" cy="621792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8" y="3779520"/>
            <a:ext cx="2125980" cy="39014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8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1463040"/>
            <a:ext cx="2125980" cy="231648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14331" y="1426464"/>
            <a:ext cx="3193277" cy="6193537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575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8" y="3779520"/>
            <a:ext cx="2125980" cy="38404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160" y="243840"/>
            <a:ext cx="6583680" cy="865632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38" y="812800"/>
            <a:ext cx="5554980" cy="1808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9" y="2743200"/>
            <a:ext cx="5553490" cy="538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35" y="8298440"/>
            <a:ext cx="131010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accent1"/>
                </a:solidFill>
              </a:defRPr>
            </a:lvl1pPr>
          </a:lstStyle>
          <a:p>
            <a:fld id="{1163A323-A432-4983-80AE-481C5E2124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396" y="8298440"/>
            <a:ext cx="265374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7862" y="8298440"/>
            <a:ext cx="95974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1"/>
                </a:solidFill>
              </a:defRPr>
            </a:lvl1pPr>
          </a:lstStyle>
          <a:p>
            <a:fld id="{50B0F405-454A-4730-ADFA-95E12601B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1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28588" indent="-102870" algn="l" defTabSz="51435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57175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2pPr>
      <a:lvl3pPr marL="411480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65785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4pPr>
      <a:lvl5pPr marL="690090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5pPr>
      <a:lvl6pPr marL="82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6pPr>
      <a:lvl7pPr marL="97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12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27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295835"/>
            <a:ext cx="6320118" cy="6320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50" y="5467169"/>
            <a:ext cx="3615309" cy="3246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069" y="425597"/>
            <a:ext cx="464860" cy="14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765" y="341672"/>
            <a:ext cx="4386804" cy="84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26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94" y="425721"/>
            <a:ext cx="6218459" cy="63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4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42" y="1205037"/>
            <a:ext cx="6450321" cy="533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1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1" y="347240"/>
            <a:ext cx="6502491" cy="3775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0" y="4412485"/>
            <a:ext cx="6502491" cy="37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2" y="289367"/>
            <a:ext cx="6382331" cy="495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809" y="2425560"/>
            <a:ext cx="8562209" cy="433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18893" y="2195911"/>
            <a:ext cx="8588728" cy="48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87579" y="1843958"/>
            <a:ext cx="8615798" cy="542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940891"/>
            <a:ext cx="6405425" cy="32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8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5" y="484094"/>
            <a:ext cx="6531020" cy="704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37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9845" y="1422025"/>
            <a:ext cx="8364071" cy="62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7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1928" y="1475814"/>
            <a:ext cx="8148918" cy="611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74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9" y="341488"/>
            <a:ext cx="6443401" cy="3679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9" y="5160847"/>
            <a:ext cx="6441141" cy="36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2" y="314594"/>
            <a:ext cx="6508376" cy="3716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7" y="5096433"/>
            <a:ext cx="6546906" cy="37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42" y="416689"/>
            <a:ext cx="6490008" cy="817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3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02" y="556502"/>
            <a:ext cx="6358488" cy="798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96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8" y="323012"/>
            <a:ext cx="4051139" cy="843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6123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54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Corbel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Sage</dc:creator>
  <cp:lastModifiedBy>Sage</cp:lastModifiedBy>
  <cp:revision>6</cp:revision>
  <dcterms:created xsi:type="dcterms:W3CDTF">2023-06-20T04:29:42Z</dcterms:created>
  <dcterms:modified xsi:type="dcterms:W3CDTF">2023-06-22T07:52:16Z</dcterms:modified>
</cp:coreProperties>
</file>