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3" r:id="rId9"/>
    <p:sldId id="266" r:id="rId10"/>
    <p:sldId id="267" r:id="rId11"/>
    <p:sldId id="268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‹№›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1362974"/>
            <a:ext cx="8361229" cy="25237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9355" y="2329132"/>
            <a:ext cx="6831673" cy="2290690"/>
          </a:xfrm>
        </p:spPr>
        <p:txBody>
          <a:bodyPr>
            <a:normAutofit/>
          </a:bodyPr>
          <a:lstStyle/>
          <a:p>
            <a:r>
              <a:rPr lang="ru-RU" b="1" dirty="0"/>
              <a:t>Грабченко </a:t>
            </a:r>
            <a:r>
              <a:rPr lang="ru-RU" b="1" dirty="0" err="1"/>
              <a:t>Марія</a:t>
            </a:r>
            <a:endParaRPr lang="ru-RU" b="1" dirty="0"/>
          </a:p>
          <a:p>
            <a:r>
              <a:rPr lang="ru-RU" dirty="0" err="1"/>
              <a:t>Магістерська</a:t>
            </a:r>
            <a:r>
              <a:rPr lang="ru-RU" dirty="0"/>
              <a:t> </a:t>
            </a:r>
            <a:r>
              <a:rPr lang="ru-RU" dirty="0" err="1"/>
              <a:t>дипломна</a:t>
            </a:r>
            <a:r>
              <a:rPr lang="ru-RU" dirty="0"/>
              <a:t> робота на тему: </a:t>
            </a:r>
          </a:p>
          <a:p>
            <a:r>
              <a:rPr lang="ru-RU" b="1" dirty="0"/>
              <a:t>роман Джорджа </a:t>
            </a:r>
            <a:r>
              <a:rPr lang="ru-RU" b="1" dirty="0" err="1"/>
              <a:t>Орвелла</a:t>
            </a:r>
            <a:r>
              <a:rPr lang="ru-RU" b="1" dirty="0"/>
              <a:t> «1984».</a:t>
            </a:r>
          </a:p>
          <a:p>
            <a:r>
              <a:rPr lang="ru-RU" dirty="0"/>
              <a:t>НАОМА, кафедра </a:t>
            </a:r>
            <a:r>
              <a:rPr lang="ru-RU" dirty="0" err="1"/>
              <a:t>сценографії</a:t>
            </a:r>
            <a:r>
              <a:rPr lang="ru-RU" dirty="0"/>
              <a:t> та </a:t>
            </a:r>
            <a:r>
              <a:rPr lang="ru-RU" dirty="0" err="1"/>
              <a:t>екранних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, 2023 </a:t>
            </a:r>
            <a:r>
              <a:rPr lang="ru-RU" dirty="0" err="1"/>
              <a:t>рік</a:t>
            </a:r>
            <a:r>
              <a:rPr lang="ru-RU" dirty="0"/>
              <a:t>.</a:t>
            </a:r>
          </a:p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16943" y="5124893"/>
            <a:ext cx="3902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Керівник</a:t>
            </a:r>
            <a:r>
              <a:rPr lang="ru-RU" dirty="0"/>
              <a:t> курсу Маслобойщиков С. В.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83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684" y="213962"/>
            <a:ext cx="3935802" cy="6091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815" y="102080"/>
            <a:ext cx="3802546" cy="60916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08061" y="627322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     Ескізи </a:t>
            </a:r>
            <a:r>
              <a:rPr lang="ru-RU" dirty="0" err="1"/>
              <a:t>костюмів</a:t>
            </a:r>
            <a:r>
              <a:rPr lang="ru-RU" dirty="0"/>
              <a:t> </a:t>
            </a:r>
            <a:r>
              <a:rPr lang="ru-RU" dirty="0" err="1"/>
              <a:t>головних</a:t>
            </a:r>
            <a:r>
              <a:rPr lang="ru-RU" dirty="0"/>
              <a:t> </a:t>
            </a:r>
            <a:r>
              <a:rPr lang="ru-RU" dirty="0" err="1"/>
              <a:t>персонажів</a:t>
            </a:r>
            <a:r>
              <a:rPr lang="ru-RU" dirty="0"/>
              <a:t> </a:t>
            </a:r>
          </a:p>
          <a:p>
            <a:r>
              <a:rPr lang="ru-RU" sz="1400" dirty="0"/>
              <a:t>            полотно, акрил, </a:t>
            </a:r>
            <a:r>
              <a:rPr lang="ru-RU" sz="1400" dirty="0" err="1"/>
              <a:t>змішана</a:t>
            </a:r>
            <a:r>
              <a:rPr lang="ru-RU" sz="1400" dirty="0"/>
              <a:t> </a:t>
            </a:r>
            <a:r>
              <a:rPr lang="ru-RU" sz="1400" dirty="0" err="1"/>
              <a:t>техніка</a:t>
            </a:r>
            <a:r>
              <a:rPr lang="ru-RU" sz="1400" dirty="0"/>
              <a:t> 60х40 см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651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106" y="210715"/>
            <a:ext cx="4658263" cy="6201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735" y="6412685"/>
            <a:ext cx="367011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95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413" y="691078"/>
            <a:ext cx="7535309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0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8595" y="697158"/>
            <a:ext cx="65273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Магістерська робота представлена на захисті: 3 ескізи сценографії, (полотно, акрил, змішана техніка, 60х60 см). Ескізи костюмів головних персонажів (полотно, акрил, змішана техніка 60х40 см.), афіша до вистави (друк на папері), макет сценографії до вистави у розмірі 1:20.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2891" y="278188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Написаний в середині ХХ століття роман Джорджа </a:t>
            </a:r>
            <a:r>
              <a:rPr lang="uk-UA" dirty="0" err="1"/>
              <a:t>Орвелла</a:t>
            </a:r>
            <a:r>
              <a:rPr lang="uk-UA" dirty="0"/>
              <a:t> </a:t>
            </a:r>
            <a:r>
              <a:rPr lang="uk-UA" b="1" i="1" dirty="0"/>
              <a:t>«1984» </a:t>
            </a:r>
            <a:r>
              <a:rPr lang="uk-UA" dirty="0"/>
              <a:t>не приніс письменнику бажаної популярності та прибутку впродовж життя. Але це один з найактуальніших,  пророчих творів сучасного світу. Середовище, яке описує </a:t>
            </a:r>
            <a:r>
              <a:rPr lang="uk-UA" dirty="0" err="1"/>
              <a:t>Орвелл</a:t>
            </a:r>
            <a:r>
              <a:rPr lang="uk-UA" dirty="0"/>
              <a:t>, з фантастичного переходить у абсолютно </a:t>
            </a:r>
            <a:r>
              <a:rPr lang="uk-UA"/>
              <a:t>реальну країну реальних людей у </a:t>
            </a:r>
            <a:r>
              <a:rPr lang="uk-UA" dirty="0"/>
              <a:t>контексті страшної та кривавої війни, яку розв’язала у ХХІ столітті держава-терорист - Росія. Історія про приниження особистості, відсутність значимості людського життя, заляканість всебічною пропагандою задля </a:t>
            </a:r>
            <a:r>
              <a:rPr lang="uk-UA" dirty="0" err="1"/>
              <a:t>всеоб’ємлючої</a:t>
            </a:r>
            <a:r>
              <a:rPr lang="uk-UA" dirty="0"/>
              <a:t> жаги влади будь-яким чином - стала абсолютною реальністю в наш час.</a:t>
            </a:r>
          </a:p>
        </p:txBody>
      </p:sp>
    </p:spTree>
    <p:extLst>
      <p:ext uri="{BB962C8B-B14F-4D97-AF65-F5344CB8AC3E}">
        <p14:creationId xmlns:p14="http://schemas.microsoft.com/office/powerpoint/2010/main" val="141939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1017" y="1036969"/>
            <a:ext cx="69155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/>
              <a:t>Сценографічне</a:t>
            </a:r>
            <a:r>
              <a:rPr lang="ru-RU" b="1" i="1" dirty="0"/>
              <a:t> </a:t>
            </a:r>
            <a:r>
              <a:rPr lang="ru-RU" b="1" i="1" dirty="0" err="1"/>
              <a:t>рішення</a:t>
            </a:r>
            <a:r>
              <a:rPr lang="ru-RU" dirty="0"/>
              <a:t>:</a:t>
            </a:r>
          </a:p>
          <a:p>
            <a:r>
              <a:rPr lang="uk-UA" dirty="0"/>
              <a:t>Сценографія розкриває безликість та приниження цілого соціуму, людей без відчуття власної гідності, думок, </a:t>
            </a:r>
            <a:r>
              <a:rPr lang="uk-UA" dirty="0" err="1"/>
              <a:t>відчуттів</a:t>
            </a:r>
            <a:r>
              <a:rPr lang="uk-UA" dirty="0"/>
              <a:t>. Отвори, у яких  живуть ці люди - це </a:t>
            </a:r>
            <a:r>
              <a:rPr lang="uk-UA" dirty="0" err="1"/>
              <a:t>нори</a:t>
            </a:r>
            <a:r>
              <a:rPr lang="uk-UA" dirty="0"/>
              <a:t>, в які вони себе загнали через відсутність сміливості. Вирви від  снарядів - це помешкання, принижено обжите  житло, боягузливе пристосовування до реальності буття, диктатури і рабства.</a:t>
            </a:r>
          </a:p>
          <a:p>
            <a:endParaRPr lang="uk-UA" dirty="0"/>
          </a:p>
          <a:p>
            <a:endParaRPr lang="uk-UA" dirty="0"/>
          </a:p>
          <a:p>
            <a:r>
              <a:rPr lang="uk-UA" b="1" i="1" dirty="0"/>
              <a:t>Сценічне оформлення - </a:t>
            </a:r>
            <a:r>
              <a:rPr lang="uk-UA" dirty="0"/>
              <a:t>це сталі вертикальні рами, як елемент нав’язливої пропаганди, в якій постійно знаходяться персонажі вистави. Простір,  обмежений рамками, в яких існує ціла країна.</a:t>
            </a:r>
          </a:p>
          <a:p>
            <a:r>
              <a:rPr lang="uk-UA" dirty="0"/>
              <a:t>Рухливі сценічні станки трикутної форми рухаються залежно від потреб мізансцени, в якій знаходиться актор. Всі станки мають отвори та поділені від меншого до найбільшого в глибину сцени, з’єднуючись у центрі в єдиний моноліт.</a:t>
            </a:r>
          </a:p>
        </p:txBody>
      </p:sp>
    </p:spTree>
    <p:extLst>
      <p:ext uri="{BB962C8B-B14F-4D97-AF65-F5344CB8AC3E}">
        <p14:creationId xmlns:p14="http://schemas.microsoft.com/office/powerpoint/2010/main" val="679095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090" y="302586"/>
            <a:ext cx="8015763" cy="62422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13209" y="6544861"/>
            <a:ext cx="4229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макет </a:t>
            </a:r>
            <a:r>
              <a:rPr lang="ru-RU" dirty="0" err="1"/>
              <a:t>сценографії</a:t>
            </a:r>
            <a:r>
              <a:rPr lang="ru-RU" dirty="0"/>
              <a:t> до </a:t>
            </a:r>
            <a:r>
              <a:rPr lang="ru-RU" dirty="0" err="1"/>
              <a:t>вистави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82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28" y="109355"/>
            <a:ext cx="7899369" cy="6507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901" y="6503260"/>
            <a:ext cx="321896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8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05" y="210033"/>
            <a:ext cx="8272989" cy="6437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441" y="6520512"/>
            <a:ext cx="321896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326" y="474454"/>
            <a:ext cx="5719312" cy="5719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68151" y="6193766"/>
            <a:ext cx="5167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Ескіз </a:t>
            </a:r>
            <a:r>
              <a:rPr lang="ru-RU" dirty="0" err="1"/>
              <a:t>сценографії</a:t>
            </a:r>
            <a:endParaRPr lang="ru-RU" dirty="0"/>
          </a:p>
          <a:p>
            <a:r>
              <a:rPr lang="ru-RU" dirty="0"/>
              <a:t>       </a:t>
            </a:r>
            <a:r>
              <a:rPr lang="ru-RU" sz="1400" dirty="0"/>
              <a:t>полотно, акрил, </a:t>
            </a:r>
            <a:r>
              <a:rPr lang="ru-RU" sz="1400" dirty="0" err="1"/>
              <a:t>змішана</a:t>
            </a:r>
            <a:r>
              <a:rPr lang="ru-RU" sz="1400" dirty="0"/>
              <a:t> </a:t>
            </a:r>
            <a:r>
              <a:rPr lang="ru-RU" sz="1400" dirty="0" err="1"/>
              <a:t>техніка</a:t>
            </a:r>
            <a:r>
              <a:rPr lang="ru-RU" sz="1400" dirty="0"/>
              <a:t>, 60х60 см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57988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393" y="479486"/>
            <a:ext cx="5832030" cy="5774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572" y="6254151"/>
            <a:ext cx="356037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479"/>
          <a:stretch/>
        </p:blipFill>
        <p:spPr>
          <a:xfrm>
            <a:off x="3366887" y="368061"/>
            <a:ext cx="5975521" cy="59292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703" y="6235199"/>
            <a:ext cx="356037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153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183</TotalTime>
  <Words>334</Words>
  <Application>Microsoft Office PowerPoint</Application>
  <PresentationFormat>Широкий екран</PresentationFormat>
  <Paragraphs>18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4" baseType="lpstr">
      <vt:lpstr>Franklin Gothic Book</vt:lpstr>
      <vt:lpstr>Crop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Fujitsu</cp:lastModifiedBy>
  <cp:revision>30</cp:revision>
  <dcterms:created xsi:type="dcterms:W3CDTF">2024-01-19T10:29:14Z</dcterms:created>
  <dcterms:modified xsi:type="dcterms:W3CDTF">2024-01-19T15:58:07Z</dcterms:modified>
</cp:coreProperties>
</file>